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  <p:sldId id="31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86445" autoAdjust="0"/>
  </p:normalViewPr>
  <p:slideViewPr>
    <p:cSldViewPr>
      <p:cViewPr varScale="1">
        <p:scale>
          <a:sx n="90" d="100"/>
          <a:sy n="90" d="100"/>
        </p:scale>
        <p:origin x="828" y="12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118104"/>
        <c:axId val="302118496"/>
      </c:lineChart>
      <c:dateAx>
        <c:axId val="302118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02118496"/>
        <c:crosses val="autoZero"/>
        <c:auto val="0"/>
        <c:lblOffset val="100"/>
        <c:baseTimeUnit val="days"/>
        <c:majorUnit val="1"/>
        <c:minorUnit val="1"/>
      </c:dateAx>
      <c:valAx>
        <c:axId val="3021184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0211810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94954419436899"/>
          <c:y val="3.2405009325872633E-2"/>
          <c:w val="0.87094940501334916"/>
          <c:h val="0.80508393285371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Sheet5!$F$17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Sheet5!$E$18:$E$19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Sheet5!$F$18:$F$19</c:f>
              <c:numCache>
                <c:formatCode>General</c:formatCode>
                <c:ptCount val="2"/>
                <c:pt idx="0">
                  <c:v>2</c:v>
                </c:pt>
                <c:pt idx="1">
                  <c:v>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3042440"/>
        <c:axId val="303042832"/>
      </c:barChart>
      <c:catAx>
        <c:axId val="303042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042832"/>
        <c:crosses val="autoZero"/>
        <c:auto val="1"/>
        <c:lblAlgn val="ctr"/>
        <c:lblOffset val="100"/>
        <c:noMultiLvlLbl val="0"/>
      </c:catAx>
      <c:valAx>
        <c:axId val="30304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042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4022969498028"/>
          <c:y val="0.1006103961435322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3043616"/>
        <c:axId val="303044008"/>
      </c:barChart>
      <c:catAx>
        <c:axId val="30304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044008"/>
        <c:crosses val="autoZero"/>
        <c:auto val="1"/>
        <c:lblAlgn val="ctr"/>
        <c:lblOffset val="100"/>
        <c:noMultiLvlLbl val="0"/>
      </c:catAx>
      <c:valAx>
        <c:axId val="30304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04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04640"/>
        <c:axId val="450805032"/>
      </c:barChart>
      <c:catAx>
        <c:axId val="45080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805032"/>
        <c:crosses val="autoZero"/>
        <c:auto val="1"/>
        <c:lblAlgn val="ctr"/>
        <c:lblOffset val="100"/>
        <c:noMultiLvlLbl val="0"/>
      </c:catAx>
      <c:valAx>
        <c:axId val="450805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80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3045968"/>
        <c:axId val="303409664"/>
      </c:barChart>
      <c:catAx>
        <c:axId val="30304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409664"/>
        <c:crosses val="autoZero"/>
        <c:auto val="1"/>
        <c:lblAlgn val="ctr"/>
        <c:lblOffset val="100"/>
        <c:noMultiLvlLbl val="0"/>
      </c:catAx>
      <c:valAx>
        <c:axId val="30340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04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87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 smtClean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 smtClean="0"/>
              <a:t>ation </a:t>
            </a:r>
            <a:r>
              <a:rPr kumimoji="1" lang="en-US" altLang="ko-KR" sz="2600" b="1" i="1" dirty="0"/>
              <a:t>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77084"/>
            <a:ext cx="7200800" cy="3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(6/21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26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9468543" y="2769721"/>
            <a:ext cx="166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08275"/>
            <a:ext cx="3960440" cy="21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945550"/>
              </p:ext>
            </p:extLst>
          </p:nvPr>
        </p:nvGraphicFramePr>
        <p:xfrm>
          <a:off x="4139952" y="3250511"/>
          <a:ext cx="3960440" cy="22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Effort(7/9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13) : 50h (2h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 - Getter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setter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added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4149080"/>
            <a:ext cx="516420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Effort(7/16 ~ 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(2h * 5 days 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 64h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241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tatement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branch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85%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745005"/>
              </p:ext>
            </p:extLst>
          </p:nvPr>
        </p:nvGraphicFramePr>
        <p:xfrm>
          <a:off x="5436096" y="3284984"/>
          <a:ext cx="345638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 h * 1 member)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(5.5h * 2 members)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8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Effort(7/18~20)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45h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(3h * 3days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16h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303117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40h ( 5h * 4cycles * 2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32880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0366" y="6356350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Course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  <a:endParaRPr kumimoji="1" lang="en" altLang="ko-KR" b="1" i="1" dirty="0" smtClean="0"/>
          </a:p>
          <a:p>
            <a:r>
              <a:rPr kumimoji="1" lang="en" altLang="ko-KR" b="1" i="1" dirty="0" smtClean="0"/>
              <a:t>more </a:t>
            </a:r>
            <a:r>
              <a:rPr kumimoji="1" lang="en" altLang="ko-KR" b="1" i="1" dirty="0"/>
              <a:t>enjoyable than </a:t>
            </a:r>
            <a:r>
              <a:rPr kumimoji="1" lang="en" altLang="ko-KR" b="1" i="1" dirty="0" smtClean="0"/>
              <a:t>development</a:t>
            </a:r>
          </a:p>
          <a:p>
            <a:r>
              <a:rPr kumimoji="1" lang="en" altLang="ko-KR" b="1" i="1" dirty="0"/>
              <a:t> </a:t>
            </a:r>
            <a:r>
              <a:rPr kumimoji="1" lang="en" altLang="ko-KR" b="1" i="1" dirty="0" smtClean="0"/>
              <a:t>                                                         </a:t>
            </a:r>
            <a:r>
              <a:rPr kumimoji="1" lang="en" altLang="ko-KR" sz="1400" b="1" dirty="0" smtClean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impressed about how Top level SW companies make </a:t>
            </a:r>
            <a:endParaRPr kumimoji="1" lang="en-US" altLang="ko-KR" b="1" i="1" dirty="0"/>
          </a:p>
          <a:p>
            <a:r>
              <a:rPr kumimoji="1" lang="en-US" altLang="ko-KR" b="1" i="1" dirty="0" smtClean="0"/>
              <a:t>effort to ensure SW Quality.  Applying valuable </a:t>
            </a:r>
          </a:p>
          <a:p>
            <a:r>
              <a:rPr kumimoji="1" lang="en-US" altLang="ko-KR" b="1" i="1" dirty="0"/>
              <a:t>t</a:t>
            </a:r>
            <a:r>
              <a:rPr kumimoji="1" lang="en-US" altLang="ko-KR" b="1" i="1" dirty="0" smtClean="0"/>
              <a:t>echniques to my work is my homework.</a:t>
            </a:r>
            <a:r>
              <a:rPr kumimoji="1" lang="en" altLang="ko-KR" b="1" i="1" dirty="0" smtClean="0"/>
              <a:t>   </a:t>
            </a:r>
            <a:r>
              <a:rPr kumimoji="1" lang="en" altLang="ko-KR" sz="1400" dirty="0" smtClean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learned about various techniques and tools</a:t>
            </a:r>
          </a:p>
          <a:p>
            <a:r>
              <a:rPr kumimoji="1" lang="en-US" altLang="ko-KR" b="1" i="1" dirty="0" smtClean="0"/>
              <a:t>It seems to be about to lead ‘well’ in collaboration.</a:t>
            </a:r>
          </a:p>
          <a:p>
            <a:r>
              <a:rPr kumimoji="1" lang="en" altLang="ko-KR" b="1" i="1" dirty="0" smtClean="0"/>
              <a:t>                                            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 smtClean="0"/>
              <a:t> </a:t>
            </a:r>
            <a:endParaRPr kumimoji="1" lang="en" altLang="ko-KR" sz="1400" dirty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It </a:t>
            </a:r>
            <a:r>
              <a:rPr kumimoji="1" lang="en-US" altLang="ko-KR" b="1" i="1" dirty="0"/>
              <a:t>was nice to be able to study intensively. </a:t>
            </a:r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various quality techniques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appropriately </a:t>
            </a:r>
            <a:r>
              <a:rPr kumimoji="1" lang="en-US" altLang="ko-KR" b="1" i="1" dirty="0"/>
              <a:t>to actual projects</a:t>
            </a:r>
            <a:r>
              <a:rPr kumimoji="1" lang="en-US" altLang="ko-KR" b="1" i="1" dirty="0" smtClean="0"/>
              <a:t>.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 smtClean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</a:t>
            </a:r>
            <a:r>
              <a:rPr kumimoji="1" lang="en-US" altLang="ko-KR" b="1" i="1" dirty="0" smtClean="0"/>
              <a:t>experience to work SDET during </a:t>
            </a:r>
            <a:r>
              <a:rPr kumimoji="1" lang="en-US" altLang="ko-KR" b="1" i="1" dirty="0"/>
              <a:t>project.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what I learned in this course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to </a:t>
            </a:r>
            <a:r>
              <a:rPr kumimoji="1" lang="en-US" altLang="ko-KR" b="1" i="1" dirty="0"/>
              <a:t>my work</a:t>
            </a:r>
            <a:r>
              <a:rPr kumimoji="1" lang="en-US" altLang="ko-KR" b="1" i="1" dirty="0" smtClean="0"/>
              <a:t>.                                       </a:t>
            </a:r>
            <a:r>
              <a:rPr kumimoji="1" lang="en-US" altLang="ko-KR" sz="1400" i="1" dirty="0" smtClean="0"/>
              <a:t> </a:t>
            </a:r>
            <a:r>
              <a:rPr kumimoji="1" lang="en-US" altLang="ko-KR" sz="1400" dirty="0" smtClean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8. </a:t>
            </a:r>
            <a:r>
              <a:rPr lang="en-US" altLang="ko-KR" sz="2400" b="1" dirty="0"/>
              <a:t>Quality activity – System Test </a:t>
            </a:r>
            <a:r>
              <a:rPr lang="en-US" altLang="ko-KR" sz="2400" b="1" dirty="0" smtClean="0"/>
              <a:t>Defect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09429" y="1484784"/>
          <a:ext cx="6893268" cy="4525971"/>
        </p:xfrm>
        <a:graphic>
          <a:graphicData uri="http://schemas.openxmlformats.org/drawingml/2006/table">
            <a:tbl>
              <a:tblPr/>
              <a:tblGrid>
                <a:gridCol w="499646"/>
                <a:gridCol w="5893976"/>
                <a:gridCol w="499646"/>
              </a:tblGrid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 key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: safe item - error pin number -&gt; game lock up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"UC10: The platform shall alert game designers when newly created games are incomplete or misconfigured."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"UC09 : Game designers shall be able to configure and install new games."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Unlock is executed in a room without a lock. (often)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The ExploreGoal does not operate normally.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safe item can?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셳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- Lock up (always)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game -&gt; passage room in explored goal list is not game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rooms visit information error.  - at load time, current room is in room visited.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point cal error - elevator game 6point save -&gt; continue game. 8 point -&gt; load game score 14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- When do network games initialize?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SDET-194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requirement item room - There are no that item in the inventory. -&gt;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SDET-182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log in - pw error -&gt; unlimited retry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room releated - same direction multi room : no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room - obscuringItem : dynamite is not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requireditem room - not to set the required item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SDET-161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 game load -&gt; play -&gt;  error about goal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SDET-142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Explorer game -&gt; quit -&gt; explored information is error (ofthen)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 installed item in safe -&gt; remove action -&gt; error status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[Defect]'eat action' point action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diffent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error -&gt; get duplicate items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- Error from the second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remove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SDET-108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break pot -&gt; score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SDET-90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Darkness Win/Defeat condition &amp; Explore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SDET-87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add GameConfiguration : RoomExcavatable.java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RoomExcavatable.java (dig items are not added in Room item)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game.java if use item description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Collector game's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7544" y="90872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66 (critical : 7 , major : 21, minor : 37)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512621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on each stages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39131"/>
            <a:ext cx="6768752" cy="24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2308</Words>
  <Application>Microsoft Office PowerPoint</Application>
  <PresentationFormat>화면 슬라이드 쇼(4:3)</PresentationFormat>
  <Paragraphs>525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219</cp:revision>
  <dcterms:created xsi:type="dcterms:W3CDTF">2018-07-20T19:33:24Z</dcterms:created>
  <dcterms:modified xsi:type="dcterms:W3CDTF">2018-08-02T13:37:07Z</dcterms:modified>
</cp:coreProperties>
</file>